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vyvojového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Cieľom práce bolo zaznamenávanie prejdených trás na turistike, počas cestovania a 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Cieľ práce boli rozdelené na čiastkové ciele: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5D91CA0-87B1-4916-669E-F6C829C97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 err="1"/>
              <a:t>Pridat</a:t>
            </a:r>
            <a:r>
              <a:rPr lang="sk-SK" dirty="0"/>
              <a:t> </a:t>
            </a:r>
            <a:r>
              <a:rPr lang="sk-SK" dirty="0" err="1"/>
              <a:t>vygenerovany</a:t>
            </a:r>
            <a:r>
              <a:rPr lang="sk-SK" dirty="0"/>
              <a:t> </a:t>
            </a:r>
            <a:r>
              <a:rPr lang="sk-SK" dirty="0" err="1"/>
              <a:t>obrazok</a:t>
            </a:r>
            <a:r>
              <a:rPr lang="sk-SK" dirty="0"/>
              <a:t> </a:t>
            </a:r>
            <a:r>
              <a:rPr lang="sk-SK" dirty="0" err="1"/>
              <a:t>vysky</a:t>
            </a:r>
            <a:r>
              <a:rPr lang="sk-SK" dirty="0"/>
              <a:t> na opis </a:t>
            </a:r>
            <a:r>
              <a:rPr lang="sk-SK" dirty="0" err="1"/>
              <a:t>preco</a:t>
            </a:r>
            <a:r>
              <a:rPr lang="sk-SK" dirty="0"/>
              <a:t> som musel </a:t>
            </a:r>
            <a:r>
              <a:rPr lang="sk-SK" dirty="0" err="1"/>
              <a:t>nulovat</a:t>
            </a:r>
            <a:r>
              <a:rPr lang="sk-SK" dirty="0"/>
              <a:t> </a:t>
            </a:r>
            <a:r>
              <a:rPr lang="sk-SK" dirty="0" err="1"/>
              <a:t>poziciu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593</TotalTime>
  <Words>369</Words>
  <Application>Microsoft Office PowerPoint</Application>
  <PresentationFormat>Širokouhlá</PresentationFormat>
  <Paragraphs>54</Paragraphs>
  <Slides>13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Export súboru vo formáte KML 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12</cp:revision>
  <dcterms:created xsi:type="dcterms:W3CDTF">2023-05-19T15:44:54Z</dcterms:created>
  <dcterms:modified xsi:type="dcterms:W3CDTF">2023-05-28T14:00:37Z</dcterms:modified>
</cp:coreProperties>
</file>